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7F7E"/>
    <a:srgbClr val="7C5928"/>
    <a:srgbClr val="F3C07B"/>
    <a:srgbClr val="1D1D30"/>
    <a:srgbClr val="F1D9AD"/>
    <a:srgbClr val="D0A863"/>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67" autoAdjust="0"/>
    <p:restoredTop sz="86455" autoAdjust="0"/>
  </p:normalViewPr>
  <p:slideViewPr>
    <p:cSldViewPr snapToGrid="0">
      <p:cViewPr varScale="1">
        <p:scale>
          <a:sx n="86" d="100"/>
          <a:sy n="86" d="100"/>
        </p:scale>
        <p:origin x="1032" y="-72"/>
      </p:cViewPr>
      <p:guideLst>
        <p:guide orient="horz" pos="2160"/>
        <p:guide pos="3840"/>
      </p:guideLst>
    </p:cSldViewPr>
  </p:slideViewPr>
  <p:outlineViewPr>
    <p:cViewPr>
      <p:scale>
        <a:sx n="33" d="100"/>
        <a:sy n="33" d="100"/>
      </p:scale>
      <p:origin x="222"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173F0-94F5-0342-1BE7-DA523FF84E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7CDC03-2295-C0AE-AA7C-F1F9508C46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DBA555-66C3-21C9-5487-855CCCE03FF1}"/>
              </a:ext>
            </a:extLst>
          </p:cNvPr>
          <p:cNvSpPr>
            <a:spLocks noGrp="1"/>
          </p:cNvSpPr>
          <p:nvPr>
            <p:ph type="dt" sz="half" idx="10"/>
          </p:nvPr>
        </p:nvSpPr>
        <p:spPr/>
        <p:txBody>
          <a:bodyPr/>
          <a:lstStyle/>
          <a:p>
            <a:fld id="{691ED17E-9058-4D39-BED3-6A3AF5442709}" type="datetimeFigureOut">
              <a:rPr lang="en-US" smtClean="0"/>
              <a:t>5/24/2023</a:t>
            </a:fld>
            <a:endParaRPr lang="en-US"/>
          </a:p>
        </p:txBody>
      </p:sp>
      <p:sp>
        <p:nvSpPr>
          <p:cNvPr id="5" name="Footer Placeholder 4">
            <a:extLst>
              <a:ext uri="{FF2B5EF4-FFF2-40B4-BE49-F238E27FC236}">
                <a16:creationId xmlns:a16="http://schemas.microsoft.com/office/drawing/2014/main" id="{E2FADC5C-0E60-9408-8867-1F0B3DB42D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E28AB4-8E33-C84E-6D48-C7AE7E3D4CC1}"/>
              </a:ext>
            </a:extLst>
          </p:cNvPr>
          <p:cNvSpPr>
            <a:spLocks noGrp="1"/>
          </p:cNvSpPr>
          <p:nvPr>
            <p:ph type="sldNum" sz="quarter" idx="12"/>
          </p:nvPr>
        </p:nvSpPr>
        <p:spPr/>
        <p:txBody>
          <a:bodyPr/>
          <a:lstStyle/>
          <a:p>
            <a:fld id="{D110D45E-6B42-4723-A56E-8D88AC3780AD}" type="slidenum">
              <a:rPr lang="en-US" smtClean="0"/>
              <a:t>‹nº›</a:t>
            </a:fld>
            <a:endParaRPr lang="en-US"/>
          </a:p>
        </p:txBody>
      </p:sp>
    </p:spTree>
    <p:extLst>
      <p:ext uri="{BB962C8B-B14F-4D97-AF65-F5344CB8AC3E}">
        <p14:creationId xmlns:p14="http://schemas.microsoft.com/office/powerpoint/2010/main" val="198252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1E213-6278-112E-5D57-D2C2842C7C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4AB5AC-21D3-9A64-B21E-3688F7500C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7AB99-5E85-EA33-4BE9-C994D749383D}"/>
              </a:ext>
            </a:extLst>
          </p:cNvPr>
          <p:cNvSpPr>
            <a:spLocks noGrp="1"/>
          </p:cNvSpPr>
          <p:nvPr>
            <p:ph type="dt" sz="half" idx="10"/>
          </p:nvPr>
        </p:nvSpPr>
        <p:spPr/>
        <p:txBody>
          <a:bodyPr/>
          <a:lstStyle/>
          <a:p>
            <a:fld id="{691ED17E-9058-4D39-BED3-6A3AF5442709}" type="datetimeFigureOut">
              <a:rPr lang="en-US" smtClean="0"/>
              <a:t>5/24/2023</a:t>
            </a:fld>
            <a:endParaRPr lang="en-US"/>
          </a:p>
        </p:txBody>
      </p:sp>
      <p:sp>
        <p:nvSpPr>
          <p:cNvPr id="5" name="Footer Placeholder 4">
            <a:extLst>
              <a:ext uri="{FF2B5EF4-FFF2-40B4-BE49-F238E27FC236}">
                <a16:creationId xmlns:a16="http://schemas.microsoft.com/office/drawing/2014/main" id="{D0F5E4F3-90B8-A09F-4AA0-75701E8B3A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7BF712-CD16-7F9A-EDA0-68FE63F76A1E}"/>
              </a:ext>
            </a:extLst>
          </p:cNvPr>
          <p:cNvSpPr>
            <a:spLocks noGrp="1"/>
          </p:cNvSpPr>
          <p:nvPr>
            <p:ph type="sldNum" sz="quarter" idx="12"/>
          </p:nvPr>
        </p:nvSpPr>
        <p:spPr/>
        <p:txBody>
          <a:bodyPr/>
          <a:lstStyle/>
          <a:p>
            <a:fld id="{D110D45E-6B42-4723-A56E-8D88AC3780AD}" type="slidenum">
              <a:rPr lang="en-US" smtClean="0"/>
              <a:t>‹nº›</a:t>
            </a:fld>
            <a:endParaRPr lang="en-US"/>
          </a:p>
        </p:txBody>
      </p:sp>
    </p:spTree>
    <p:extLst>
      <p:ext uri="{BB962C8B-B14F-4D97-AF65-F5344CB8AC3E}">
        <p14:creationId xmlns:p14="http://schemas.microsoft.com/office/powerpoint/2010/main" val="1671795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43BD17-EBF0-F103-32BE-8C4BCD1816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473716-8809-17DC-E3DF-E538F1A72C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78E36-6AD0-3CCF-DBC8-D3A42FB9A5B5}"/>
              </a:ext>
            </a:extLst>
          </p:cNvPr>
          <p:cNvSpPr>
            <a:spLocks noGrp="1"/>
          </p:cNvSpPr>
          <p:nvPr>
            <p:ph type="dt" sz="half" idx="10"/>
          </p:nvPr>
        </p:nvSpPr>
        <p:spPr/>
        <p:txBody>
          <a:bodyPr/>
          <a:lstStyle/>
          <a:p>
            <a:fld id="{691ED17E-9058-4D39-BED3-6A3AF5442709}" type="datetimeFigureOut">
              <a:rPr lang="en-US" smtClean="0"/>
              <a:t>5/24/2023</a:t>
            </a:fld>
            <a:endParaRPr lang="en-US"/>
          </a:p>
        </p:txBody>
      </p:sp>
      <p:sp>
        <p:nvSpPr>
          <p:cNvPr id="5" name="Footer Placeholder 4">
            <a:extLst>
              <a:ext uri="{FF2B5EF4-FFF2-40B4-BE49-F238E27FC236}">
                <a16:creationId xmlns:a16="http://schemas.microsoft.com/office/drawing/2014/main" id="{9517C0BD-18BD-4BC1-C5B4-E229092D2D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A968C2-D748-C95A-CC85-0AB9FE0EFCED}"/>
              </a:ext>
            </a:extLst>
          </p:cNvPr>
          <p:cNvSpPr>
            <a:spLocks noGrp="1"/>
          </p:cNvSpPr>
          <p:nvPr>
            <p:ph type="sldNum" sz="quarter" idx="12"/>
          </p:nvPr>
        </p:nvSpPr>
        <p:spPr/>
        <p:txBody>
          <a:bodyPr/>
          <a:lstStyle/>
          <a:p>
            <a:fld id="{D110D45E-6B42-4723-A56E-8D88AC3780AD}" type="slidenum">
              <a:rPr lang="en-US" smtClean="0"/>
              <a:t>‹nº›</a:t>
            </a:fld>
            <a:endParaRPr lang="en-US"/>
          </a:p>
        </p:txBody>
      </p:sp>
    </p:spTree>
    <p:extLst>
      <p:ext uri="{BB962C8B-B14F-4D97-AF65-F5344CB8AC3E}">
        <p14:creationId xmlns:p14="http://schemas.microsoft.com/office/powerpoint/2010/main" val="102596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C3F68-C898-989D-A280-4D0A9C4991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31AABD-01E9-DA5B-6025-564197AE2B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33DA3-63D4-FC9E-86CB-8F9F6FB54A94}"/>
              </a:ext>
            </a:extLst>
          </p:cNvPr>
          <p:cNvSpPr>
            <a:spLocks noGrp="1"/>
          </p:cNvSpPr>
          <p:nvPr>
            <p:ph type="dt" sz="half" idx="10"/>
          </p:nvPr>
        </p:nvSpPr>
        <p:spPr/>
        <p:txBody>
          <a:bodyPr/>
          <a:lstStyle/>
          <a:p>
            <a:fld id="{691ED17E-9058-4D39-BED3-6A3AF5442709}" type="datetimeFigureOut">
              <a:rPr lang="en-US" smtClean="0"/>
              <a:t>5/24/2023</a:t>
            </a:fld>
            <a:endParaRPr lang="en-US"/>
          </a:p>
        </p:txBody>
      </p:sp>
      <p:sp>
        <p:nvSpPr>
          <p:cNvPr id="5" name="Footer Placeholder 4">
            <a:extLst>
              <a:ext uri="{FF2B5EF4-FFF2-40B4-BE49-F238E27FC236}">
                <a16:creationId xmlns:a16="http://schemas.microsoft.com/office/drawing/2014/main" id="{598B765B-9A73-709B-CFE0-76DB4A5946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4D6E7-D8C7-E09E-8C2A-26FCC3DD1E19}"/>
              </a:ext>
            </a:extLst>
          </p:cNvPr>
          <p:cNvSpPr>
            <a:spLocks noGrp="1"/>
          </p:cNvSpPr>
          <p:nvPr>
            <p:ph type="sldNum" sz="quarter" idx="12"/>
          </p:nvPr>
        </p:nvSpPr>
        <p:spPr/>
        <p:txBody>
          <a:bodyPr/>
          <a:lstStyle/>
          <a:p>
            <a:fld id="{D110D45E-6B42-4723-A56E-8D88AC3780AD}" type="slidenum">
              <a:rPr lang="en-US" smtClean="0"/>
              <a:t>‹nº›</a:t>
            </a:fld>
            <a:endParaRPr lang="en-US"/>
          </a:p>
        </p:txBody>
      </p:sp>
    </p:spTree>
    <p:extLst>
      <p:ext uri="{BB962C8B-B14F-4D97-AF65-F5344CB8AC3E}">
        <p14:creationId xmlns:p14="http://schemas.microsoft.com/office/powerpoint/2010/main" val="792418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93B0-5CC7-688C-9780-36CBEB480B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1B4773-0370-789F-B0FB-EF737576A7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399660-7736-A479-AEF4-2316A023FE3C}"/>
              </a:ext>
            </a:extLst>
          </p:cNvPr>
          <p:cNvSpPr>
            <a:spLocks noGrp="1"/>
          </p:cNvSpPr>
          <p:nvPr>
            <p:ph type="dt" sz="half" idx="10"/>
          </p:nvPr>
        </p:nvSpPr>
        <p:spPr/>
        <p:txBody>
          <a:bodyPr/>
          <a:lstStyle/>
          <a:p>
            <a:fld id="{691ED17E-9058-4D39-BED3-6A3AF5442709}" type="datetimeFigureOut">
              <a:rPr lang="en-US" smtClean="0"/>
              <a:t>5/24/2023</a:t>
            </a:fld>
            <a:endParaRPr lang="en-US"/>
          </a:p>
        </p:txBody>
      </p:sp>
      <p:sp>
        <p:nvSpPr>
          <p:cNvPr id="5" name="Footer Placeholder 4">
            <a:extLst>
              <a:ext uri="{FF2B5EF4-FFF2-40B4-BE49-F238E27FC236}">
                <a16:creationId xmlns:a16="http://schemas.microsoft.com/office/drawing/2014/main" id="{992AD97E-D85E-E9B0-99A8-B5D20E722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B630-2888-743E-9D71-002A49887D90}"/>
              </a:ext>
            </a:extLst>
          </p:cNvPr>
          <p:cNvSpPr>
            <a:spLocks noGrp="1"/>
          </p:cNvSpPr>
          <p:nvPr>
            <p:ph type="sldNum" sz="quarter" idx="12"/>
          </p:nvPr>
        </p:nvSpPr>
        <p:spPr/>
        <p:txBody>
          <a:bodyPr/>
          <a:lstStyle/>
          <a:p>
            <a:fld id="{D110D45E-6B42-4723-A56E-8D88AC3780AD}" type="slidenum">
              <a:rPr lang="en-US" smtClean="0"/>
              <a:t>‹nº›</a:t>
            </a:fld>
            <a:endParaRPr lang="en-US"/>
          </a:p>
        </p:txBody>
      </p:sp>
    </p:spTree>
    <p:extLst>
      <p:ext uri="{BB962C8B-B14F-4D97-AF65-F5344CB8AC3E}">
        <p14:creationId xmlns:p14="http://schemas.microsoft.com/office/powerpoint/2010/main" val="2854420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9549-0F24-EA75-1275-DED1AB7FFF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C9F40F-482D-11E5-F3E2-9386733CF4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70342E-CA08-30B2-9A97-F607C3238B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DF5CE8-B72D-0792-9CB3-DCC890D32471}"/>
              </a:ext>
            </a:extLst>
          </p:cNvPr>
          <p:cNvSpPr>
            <a:spLocks noGrp="1"/>
          </p:cNvSpPr>
          <p:nvPr>
            <p:ph type="dt" sz="half" idx="10"/>
          </p:nvPr>
        </p:nvSpPr>
        <p:spPr/>
        <p:txBody>
          <a:bodyPr/>
          <a:lstStyle/>
          <a:p>
            <a:fld id="{691ED17E-9058-4D39-BED3-6A3AF5442709}" type="datetimeFigureOut">
              <a:rPr lang="en-US" smtClean="0"/>
              <a:t>5/24/2023</a:t>
            </a:fld>
            <a:endParaRPr lang="en-US"/>
          </a:p>
        </p:txBody>
      </p:sp>
      <p:sp>
        <p:nvSpPr>
          <p:cNvPr id="6" name="Footer Placeholder 5">
            <a:extLst>
              <a:ext uri="{FF2B5EF4-FFF2-40B4-BE49-F238E27FC236}">
                <a16:creationId xmlns:a16="http://schemas.microsoft.com/office/drawing/2014/main" id="{8932C807-E320-072C-18A5-1D506CAB66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676A10-D44E-075C-B0B0-EC73AC23C249}"/>
              </a:ext>
            </a:extLst>
          </p:cNvPr>
          <p:cNvSpPr>
            <a:spLocks noGrp="1"/>
          </p:cNvSpPr>
          <p:nvPr>
            <p:ph type="sldNum" sz="quarter" idx="12"/>
          </p:nvPr>
        </p:nvSpPr>
        <p:spPr/>
        <p:txBody>
          <a:bodyPr/>
          <a:lstStyle/>
          <a:p>
            <a:fld id="{D110D45E-6B42-4723-A56E-8D88AC3780AD}" type="slidenum">
              <a:rPr lang="en-US" smtClean="0"/>
              <a:t>‹nº›</a:t>
            </a:fld>
            <a:endParaRPr lang="en-US"/>
          </a:p>
        </p:txBody>
      </p:sp>
    </p:spTree>
    <p:extLst>
      <p:ext uri="{BB962C8B-B14F-4D97-AF65-F5344CB8AC3E}">
        <p14:creationId xmlns:p14="http://schemas.microsoft.com/office/powerpoint/2010/main" val="3395483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526C8-E3CC-509F-2EB7-83CDAB101E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12028E-9894-C13B-DF5A-4D527B7687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EF30BD-2101-4F71-0BF7-64331EF4DA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FB2750-A9B6-1873-0CE0-4A61A03A18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3908B2-AAC6-AB07-807A-153D4D967D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CAFB67-67E8-2046-BA8C-46667AC9147F}"/>
              </a:ext>
            </a:extLst>
          </p:cNvPr>
          <p:cNvSpPr>
            <a:spLocks noGrp="1"/>
          </p:cNvSpPr>
          <p:nvPr>
            <p:ph type="dt" sz="half" idx="10"/>
          </p:nvPr>
        </p:nvSpPr>
        <p:spPr/>
        <p:txBody>
          <a:bodyPr/>
          <a:lstStyle/>
          <a:p>
            <a:fld id="{691ED17E-9058-4D39-BED3-6A3AF5442709}" type="datetimeFigureOut">
              <a:rPr lang="en-US" smtClean="0"/>
              <a:t>5/24/2023</a:t>
            </a:fld>
            <a:endParaRPr lang="en-US"/>
          </a:p>
        </p:txBody>
      </p:sp>
      <p:sp>
        <p:nvSpPr>
          <p:cNvPr id="8" name="Footer Placeholder 7">
            <a:extLst>
              <a:ext uri="{FF2B5EF4-FFF2-40B4-BE49-F238E27FC236}">
                <a16:creationId xmlns:a16="http://schemas.microsoft.com/office/drawing/2014/main" id="{B552CF7F-96FE-3F3B-9627-E21B8B7914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16EC44-222E-FFAA-6484-02867A4845CC}"/>
              </a:ext>
            </a:extLst>
          </p:cNvPr>
          <p:cNvSpPr>
            <a:spLocks noGrp="1"/>
          </p:cNvSpPr>
          <p:nvPr>
            <p:ph type="sldNum" sz="quarter" idx="12"/>
          </p:nvPr>
        </p:nvSpPr>
        <p:spPr/>
        <p:txBody>
          <a:bodyPr/>
          <a:lstStyle/>
          <a:p>
            <a:fld id="{D110D45E-6B42-4723-A56E-8D88AC3780AD}" type="slidenum">
              <a:rPr lang="en-US" smtClean="0"/>
              <a:t>‹nº›</a:t>
            </a:fld>
            <a:endParaRPr lang="en-US"/>
          </a:p>
        </p:txBody>
      </p:sp>
    </p:spTree>
    <p:extLst>
      <p:ext uri="{BB962C8B-B14F-4D97-AF65-F5344CB8AC3E}">
        <p14:creationId xmlns:p14="http://schemas.microsoft.com/office/powerpoint/2010/main" val="3815974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10C47-6BFD-0F0E-8596-3DC40134F1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47890B-9CF2-C404-4CEE-2C42356EF711}"/>
              </a:ext>
            </a:extLst>
          </p:cNvPr>
          <p:cNvSpPr>
            <a:spLocks noGrp="1"/>
          </p:cNvSpPr>
          <p:nvPr>
            <p:ph type="dt" sz="half" idx="10"/>
          </p:nvPr>
        </p:nvSpPr>
        <p:spPr/>
        <p:txBody>
          <a:bodyPr/>
          <a:lstStyle/>
          <a:p>
            <a:fld id="{691ED17E-9058-4D39-BED3-6A3AF5442709}" type="datetimeFigureOut">
              <a:rPr lang="en-US" smtClean="0"/>
              <a:t>5/24/2023</a:t>
            </a:fld>
            <a:endParaRPr lang="en-US"/>
          </a:p>
        </p:txBody>
      </p:sp>
      <p:sp>
        <p:nvSpPr>
          <p:cNvPr id="4" name="Footer Placeholder 3">
            <a:extLst>
              <a:ext uri="{FF2B5EF4-FFF2-40B4-BE49-F238E27FC236}">
                <a16:creationId xmlns:a16="http://schemas.microsoft.com/office/drawing/2014/main" id="{9D49C73A-8021-7941-DBDD-742787A00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AE8043-3C3B-26EB-E9FD-DAE563A86A24}"/>
              </a:ext>
            </a:extLst>
          </p:cNvPr>
          <p:cNvSpPr>
            <a:spLocks noGrp="1"/>
          </p:cNvSpPr>
          <p:nvPr>
            <p:ph type="sldNum" sz="quarter" idx="12"/>
          </p:nvPr>
        </p:nvSpPr>
        <p:spPr/>
        <p:txBody>
          <a:bodyPr/>
          <a:lstStyle/>
          <a:p>
            <a:fld id="{D110D45E-6B42-4723-A56E-8D88AC3780AD}" type="slidenum">
              <a:rPr lang="en-US" smtClean="0"/>
              <a:t>‹nº›</a:t>
            </a:fld>
            <a:endParaRPr lang="en-US"/>
          </a:p>
        </p:txBody>
      </p:sp>
    </p:spTree>
    <p:extLst>
      <p:ext uri="{BB962C8B-B14F-4D97-AF65-F5344CB8AC3E}">
        <p14:creationId xmlns:p14="http://schemas.microsoft.com/office/powerpoint/2010/main" val="1994580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D3A660-9950-63F0-08DD-FA7C98F7BFAA}"/>
              </a:ext>
            </a:extLst>
          </p:cNvPr>
          <p:cNvSpPr>
            <a:spLocks noGrp="1"/>
          </p:cNvSpPr>
          <p:nvPr>
            <p:ph type="dt" sz="half" idx="10"/>
          </p:nvPr>
        </p:nvSpPr>
        <p:spPr/>
        <p:txBody>
          <a:bodyPr/>
          <a:lstStyle/>
          <a:p>
            <a:fld id="{691ED17E-9058-4D39-BED3-6A3AF5442709}" type="datetimeFigureOut">
              <a:rPr lang="en-US" smtClean="0"/>
              <a:t>5/24/2023</a:t>
            </a:fld>
            <a:endParaRPr lang="en-US"/>
          </a:p>
        </p:txBody>
      </p:sp>
      <p:sp>
        <p:nvSpPr>
          <p:cNvPr id="3" name="Footer Placeholder 2">
            <a:extLst>
              <a:ext uri="{FF2B5EF4-FFF2-40B4-BE49-F238E27FC236}">
                <a16:creationId xmlns:a16="http://schemas.microsoft.com/office/drawing/2014/main" id="{0ED26E08-5CD9-B984-2DC8-9DA266AD2A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B5B336-9978-3CF5-45FC-E6BC93C35E54}"/>
              </a:ext>
            </a:extLst>
          </p:cNvPr>
          <p:cNvSpPr>
            <a:spLocks noGrp="1"/>
          </p:cNvSpPr>
          <p:nvPr>
            <p:ph type="sldNum" sz="quarter" idx="12"/>
          </p:nvPr>
        </p:nvSpPr>
        <p:spPr/>
        <p:txBody>
          <a:bodyPr/>
          <a:lstStyle/>
          <a:p>
            <a:fld id="{D110D45E-6B42-4723-A56E-8D88AC3780AD}" type="slidenum">
              <a:rPr lang="en-US" smtClean="0"/>
              <a:t>‹nº›</a:t>
            </a:fld>
            <a:endParaRPr lang="en-US"/>
          </a:p>
        </p:txBody>
      </p:sp>
    </p:spTree>
    <p:extLst>
      <p:ext uri="{BB962C8B-B14F-4D97-AF65-F5344CB8AC3E}">
        <p14:creationId xmlns:p14="http://schemas.microsoft.com/office/powerpoint/2010/main" val="410002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529C5-46ED-5854-1F87-8F9C4FAF1E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22D208-2852-C29E-E6C9-581B7AB797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669CC5-4154-F458-ED81-560A7F0FF3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E5CB5D-E6C0-6CD1-76B9-2103E7E7EA50}"/>
              </a:ext>
            </a:extLst>
          </p:cNvPr>
          <p:cNvSpPr>
            <a:spLocks noGrp="1"/>
          </p:cNvSpPr>
          <p:nvPr>
            <p:ph type="dt" sz="half" idx="10"/>
          </p:nvPr>
        </p:nvSpPr>
        <p:spPr/>
        <p:txBody>
          <a:bodyPr/>
          <a:lstStyle/>
          <a:p>
            <a:fld id="{691ED17E-9058-4D39-BED3-6A3AF5442709}" type="datetimeFigureOut">
              <a:rPr lang="en-US" smtClean="0"/>
              <a:t>5/24/2023</a:t>
            </a:fld>
            <a:endParaRPr lang="en-US"/>
          </a:p>
        </p:txBody>
      </p:sp>
      <p:sp>
        <p:nvSpPr>
          <p:cNvPr id="6" name="Footer Placeholder 5">
            <a:extLst>
              <a:ext uri="{FF2B5EF4-FFF2-40B4-BE49-F238E27FC236}">
                <a16:creationId xmlns:a16="http://schemas.microsoft.com/office/drawing/2014/main" id="{D68F1531-7A54-9A8D-1B9D-4286050738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CE1AF4-4060-D67C-AB37-2CC97E0072A4}"/>
              </a:ext>
            </a:extLst>
          </p:cNvPr>
          <p:cNvSpPr>
            <a:spLocks noGrp="1"/>
          </p:cNvSpPr>
          <p:nvPr>
            <p:ph type="sldNum" sz="quarter" idx="12"/>
          </p:nvPr>
        </p:nvSpPr>
        <p:spPr/>
        <p:txBody>
          <a:bodyPr/>
          <a:lstStyle/>
          <a:p>
            <a:fld id="{D110D45E-6B42-4723-A56E-8D88AC3780AD}" type="slidenum">
              <a:rPr lang="en-US" smtClean="0"/>
              <a:t>‹nº›</a:t>
            </a:fld>
            <a:endParaRPr lang="en-US"/>
          </a:p>
        </p:txBody>
      </p:sp>
    </p:spTree>
    <p:extLst>
      <p:ext uri="{BB962C8B-B14F-4D97-AF65-F5344CB8AC3E}">
        <p14:creationId xmlns:p14="http://schemas.microsoft.com/office/powerpoint/2010/main" val="383954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8FC99-9D72-47BE-1C24-ABCD18D359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6D3F5E-3ABB-B611-066F-94EA058967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E1051F-ABFF-9EDF-AB9F-2579A46D5B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C6CEF6-A9A2-B4D4-6404-E747FC94B3A9}"/>
              </a:ext>
            </a:extLst>
          </p:cNvPr>
          <p:cNvSpPr>
            <a:spLocks noGrp="1"/>
          </p:cNvSpPr>
          <p:nvPr>
            <p:ph type="dt" sz="half" idx="10"/>
          </p:nvPr>
        </p:nvSpPr>
        <p:spPr/>
        <p:txBody>
          <a:bodyPr/>
          <a:lstStyle/>
          <a:p>
            <a:fld id="{691ED17E-9058-4D39-BED3-6A3AF5442709}" type="datetimeFigureOut">
              <a:rPr lang="en-US" smtClean="0"/>
              <a:t>5/24/2023</a:t>
            </a:fld>
            <a:endParaRPr lang="en-US"/>
          </a:p>
        </p:txBody>
      </p:sp>
      <p:sp>
        <p:nvSpPr>
          <p:cNvPr id="6" name="Footer Placeholder 5">
            <a:extLst>
              <a:ext uri="{FF2B5EF4-FFF2-40B4-BE49-F238E27FC236}">
                <a16:creationId xmlns:a16="http://schemas.microsoft.com/office/drawing/2014/main" id="{79636E89-15D9-7B2E-CE74-C4D9D4F2DB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FA8AAE-AF19-2881-FC15-E18247BCE9D6}"/>
              </a:ext>
            </a:extLst>
          </p:cNvPr>
          <p:cNvSpPr>
            <a:spLocks noGrp="1"/>
          </p:cNvSpPr>
          <p:nvPr>
            <p:ph type="sldNum" sz="quarter" idx="12"/>
          </p:nvPr>
        </p:nvSpPr>
        <p:spPr/>
        <p:txBody>
          <a:bodyPr/>
          <a:lstStyle/>
          <a:p>
            <a:fld id="{D110D45E-6B42-4723-A56E-8D88AC3780AD}" type="slidenum">
              <a:rPr lang="en-US" smtClean="0"/>
              <a:t>‹nº›</a:t>
            </a:fld>
            <a:endParaRPr lang="en-US"/>
          </a:p>
        </p:txBody>
      </p:sp>
    </p:spTree>
    <p:extLst>
      <p:ext uri="{BB962C8B-B14F-4D97-AF65-F5344CB8AC3E}">
        <p14:creationId xmlns:p14="http://schemas.microsoft.com/office/powerpoint/2010/main" val="1255713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1D3E01-42B9-5376-3EA6-7CB3B27273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A610C8-A58E-2C9D-D224-E84962D127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074C20-6CE5-C0AB-079D-364BC4C2A3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1ED17E-9058-4D39-BED3-6A3AF5442709}" type="datetimeFigureOut">
              <a:rPr lang="en-US" smtClean="0"/>
              <a:t>5/24/2023</a:t>
            </a:fld>
            <a:endParaRPr lang="en-US"/>
          </a:p>
        </p:txBody>
      </p:sp>
      <p:sp>
        <p:nvSpPr>
          <p:cNvPr id="5" name="Footer Placeholder 4">
            <a:extLst>
              <a:ext uri="{FF2B5EF4-FFF2-40B4-BE49-F238E27FC236}">
                <a16:creationId xmlns:a16="http://schemas.microsoft.com/office/drawing/2014/main" id="{4FD97586-6F38-F90C-9694-2E73785C38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BFB679-34FB-819F-9419-A100FCA36C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10D45E-6B42-4723-A56E-8D88AC3780AD}" type="slidenum">
              <a:rPr lang="en-US" smtClean="0"/>
              <a:t>‹nº›</a:t>
            </a:fld>
            <a:endParaRPr lang="en-US"/>
          </a:p>
        </p:txBody>
      </p:sp>
    </p:spTree>
    <p:extLst>
      <p:ext uri="{BB962C8B-B14F-4D97-AF65-F5344CB8AC3E}">
        <p14:creationId xmlns:p14="http://schemas.microsoft.com/office/powerpoint/2010/main" val="3107793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F340EE-EC56-7AFC-0354-5C209E4CB611}"/>
              </a:ext>
            </a:extLst>
          </p:cNvPr>
          <p:cNvSpPr/>
          <p:nvPr/>
        </p:nvSpPr>
        <p:spPr>
          <a:xfrm>
            <a:off x="0" y="-319314"/>
            <a:ext cx="12656457" cy="8229600"/>
          </a:xfrm>
          <a:prstGeom prst="rect">
            <a:avLst/>
          </a:prstGeom>
          <a:solidFill>
            <a:srgbClr val="D57F7E"/>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6600" dirty="0">
                <a:latin typeface="Freestyle Script" panose="030804020302050B0404" pitchFamily="66" charset="0"/>
              </a:rPr>
              <a:t>The Legend of the Stone Soup:</a:t>
            </a:r>
          </a:p>
          <a:p>
            <a:pPr algn="ctr"/>
            <a:r>
              <a:rPr lang="en-US" sz="6600" dirty="0">
                <a:latin typeface="Freestyle Script" panose="030804020302050B0404" pitchFamily="66" charset="0"/>
              </a:rPr>
              <a:t> A Humble Gastronomic Tale About Sharing</a:t>
            </a:r>
          </a:p>
          <a:p>
            <a:r>
              <a:rPr lang="en-US" sz="6600" b="1" dirty="0">
                <a:solidFill>
                  <a:schemeClr val="bg1"/>
                </a:solidFill>
                <a:latin typeface="Freestyle Script" panose="030804020302050B0404" pitchFamily="66" charset="0"/>
              </a:rPr>
              <a:t>        </a:t>
            </a:r>
            <a:r>
              <a:rPr lang="pt-PT" sz="1400" b="1" dirty="0" err="1">
                <a:solidFill>
                  <a:schemeClr val="bg1"/>
                </a:solidFill>
              </a:rPr>
              <a:t>Illustrated</a:t>
            </a:r>
            <a:r>
              <a:rPr lang="pt-PT" sz="1400" b="1" dirty="0">
                <a:solidFill>
                  <a:schemeClr val="bg1"/>
                </a:solidFill>
              </a:rPr>
              <a:t> </a:t>
            </a:r>
            <a:r>
              <a:rPr lang="pt-PT" sz="1400" b="1" dirty="0" err="1">
                <a:solidFill>
                  <a:schemeClr val="bg1"/>
                </a:solidFill>
              </a:rPr>
              <a:t>by</a:t>
            </a:r>
            <a:r>
              <a:rPr lang="pt-PT" sz="1400" b="1" dirty="0">
                <a:solidFill>
                  <a:schemeClr val="bg1"/>
                </a:solidFill>
              </a:rPr>
              <a:t> Açucena </a:t>
            </a:r>
            <a:r>
              <a:rPr lang="pt-PT" sz="1400" b="1" dirty="0" err="1">
                <a:solidFill>
                  <a:schemeClr val="bg1"/>
                </a:solidFill>
              </a:rPr>
              <a:t>Alijaj</a:t>
            </a:r>
            <a:endParaRPr lang="en-US" sz="1400" b="1" dirty="0">
              <a:solidFill>
                <a:schemeClr val="bg1"/>
              </a:solidFill>
              <a:latin typeface="Freestyle Script" panose="030804020302050B0404" pitchFamily="66" charset="0"/>
            </a:endParaRPr>
          </a:p>
        </p:txBody>
      </p:sp>
      <p:pic>
        <p:nvPicPr>
          <p:cNvPr id="3" name="Imagem 2" descr="logoerasmus mica"/>
          <p:cNvPicPr/>
          <p:nvPr/>
        </p:nvPicPr>
        <p:blipFill>
          <a:blip r:embed="rId2">
            <a:lum/>
            <a:alphaModFix/>
          </a:blip>
          <a:srcRect/>
          <a:stretch>
            <a:fillRect/>
          </a:stretch>
        </p:blipFill>
        <p:spPr>
          <a:xfrm>
            <a:off x="10493177" y="6002414"/>
            <a:ext cx="1980565" cy="558165"/>
          </a:xfrm>
          <a:prstGeom prst="rect">
            <a:avLst/>
          </a:prstGeom>
          <a:noFill/>
          <a:ln>
            <a:noFill/>
            <a:prstDash/>
          </a:ln>
        </p:spPr>
      </p:pic>
      <p:pic>
        <p:nvPicPr>
          <p:cNvPr id="5" name="Imagem 4"/>
          <p:cNvPicPr/>
          <p:nvPr/>
        </p:nvPicPr>
        <p:blipFill>
          <a:blip r:embed="rId3">
            <a:lum/>
            <a:alphaModFix/>
          </a:blip>
          <a:srcRect/>
          <a:stretch>
            <a:fillRect/>
          </a:stretch>
        </p:blipFill>
        <p:spPr>
          <a:xfrm>
            <a:off x="330456" y="49523"/>
            <a:ext cx="441960" cy="718820"/>
          </a:xfrm>
          <a:prstGeom prst="rect">
            <a:avLst/>
          </a:prstGeom>
          <a:noFill/>
          <a:ln>
            <a:noFill/>
            <a:prstDash/>
          </a:ln>
        </p:spPr>
      </p:pic>
      <p:pic>
        <p:nvPicPr>
          <p:cNvPr id="6" name="Imagem 5" descr="http://recursos.aert3.pt/foodforthought/assets/img/Logo_site_.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872" y="-137179"/>
            <a:ext cx="914126" cy="1260000"/>
          </a:xfrm>
          <a:prstGeom prst="rect">
            <a:avLst/>
          </a:prstGeom>
          <a:noFill/>
          <a:ln>
            <a:noFill/>
          </a:ln>
        </p:spPr>
      </p:pic>
    </p:spTree>
    <p:extLst>
      <p:ext uri="{BB962C8B-B14F-4D97-AF65-F5344CB8AC3E}">
        <p14:creationId xmlns:p14="http://schemas.microsoft.com/office/powerpoint/2010/main" val="3410640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33C48424-D58E-7044-8B03-68F6C40F7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24" y="0"/>
            <a:ext cx="12462424" cy="11885263"/>
          </a:xfrm>
          <a:prstGeom prst="rect">
            <a:avLst/>
          </a:prstGeom>
        </p:spPr>
      </p:pic>
      <p:sp>
        <p:nvSpPr>
          <p:cNvPr id="8" name="Rectangle 7">
            <a:extLst>
              <a:ext uri="{FF2B5EF4-FFF2-40B4-BE49-F238E27FC236}">
                <a16:creationId xmlns:a16="http://schemas.microsoft.com/office/drawing/2014/main" id="{251A1D39-4C3B-5A29-3B49-A3AFFD85FE3A}"/>
              </a:ext>
            </a:extLst>
          </p:cNvPr>
          <p:cNvSpPr/>
          <p:nvPr/>
        </p:nvSpPr>
        <p:spPr>
          <a:xfrm>
            <a:off x="8055677" y="7265009"/>
            <a:ext cx="3112655" cy="3011055"/>
          </a:xfrm>
          <a:prstGeom prst="rect">
            <a:avLst/>
          </a:prstGeom>
          <a:solidFill>
            <a:srgbClr val="D0A86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FCF93C1-3B6E-D510-E5F9-82CF59870B5F}"/>
              </a:ext>
            </a:extLst>
          </p:cNvPr>
          <p:cNvSpPr txBox="1"/>
          <p:nvPr/>
        </p:nvSpPr>
        <p:spPr>
          <a:xfrm flipH="1">
            <a:off x="198982" y="143774"/>
            <a:ext cx="10255657" cy="1154162"/>
          </a:xfrm>
          <a:prstGeom prst="rect">
            <a:avLst/>
          </a:prstGeom>
          <a:noFill/>
        </p:spPr>
        <p:txBody>
          <a:bodyPr wrap="square" rtlCol="0">
            <a:spAutoFit/>
          </a:bodyPr>
          <a:lstStyle/>
          <a:p>
            <a:r>
              <a:rPr lang="en-US" sz="2300" dirty="0">
                <a:latin typeface="Grandview" panose="020B0502040204020203" pitchFamily="34" charset="0"/>
              </a:rPr>
              <a:t>According to the people of </a:t>
            </a:r>
            <a:r>
              <a:rPr lang="en-US" sz="2300" dirty="0" err="1">
                <a:latin typeface="Grandview" panose="020B0502040204020203" pitchFamily="34" charset="0"/>
              </a:rPr>
              <a:t>Almeirim</a:t>
            </a:r>
            <a:r>
              <a:rPr lang="en-US" sz="2300" dirty="0">
                <a:latin typeface="Grandview" panose="020B0502040204020203" pitchFamily="34" charset="0"/>
              </a:rPr>
              <a:t>, a poor friar who was on a pilgrimage stopped in the village and knocked on the door of a house. </a:t>
            </a:r>
          </a:p>
          <a:p>
            <a:r>
              <a:rPr lang="en-US" sz="2300" dirty="0">
                <a:latin typeface="Grandview" panose="020B0502040204020203" pitchFamily="34" charset="0"/>
              </a:rPr>
              <a:t>As luck would have it, there were people home. </a:t>
            </a:r>
          </a:p>
        </p:txBody>
      </p:sp>
      <p:sp>
        <p:nvSpPr>
          <p:cNvPr id="13" name="TextBox 12">
            <a:extLst>
              <a:ext uri="{FF2B5EF4-FFF2-40B4-BE49-F238E27FC236}">
                <a16:creationId xmlns:a16="http://schemas.microsoft.com/office/drawing/2014/main" id="{C0B1D3FE-7BE0-22AB-EA0B-435F2B22283E}"/>
              </a:ext>
            </a:extLst>
          </p:cNvPr>
          <p:cNvSpPr txBox="1"/>
          <p:nvPr/>
        </p:nvSpPr>
        <p:spPr>
          <a:xfrm>
            <a:off x="198981" y="1344103"/>
            <a:ext cx="11833691" cy="1508105"/>
          </a:xfrm>
          <a:prstGeom prst="rect">
            <a:avLst/>
          </a:prstGeom>
          <a:noFill/>
        </p:spPr>
        <p:txBody>
          <a:bodyPr wrap="square">
            <a:spAutoFit/>
          </a:bodyPr>
          <a:lstStyle/>
          <a:p>
            <a:r>
              <a:rPr lang="en-US" sz="2300" dirty="0">
                <a:latin typeface="Grandview" panose="020B0502040204020203" pitchFamily="34" charset="0"/>
              </a:rPr>
              <a:t>Far too proud to beg for a bite to eat, he instead asked the man behind the door if he could borrow a large pot, in which to make “a delicious and filling </a:t>
            </a:r>
            <a:r>
              <a:rPr lang="en-US" sz="2300" dirty="0" err="1">
                <a:latin typeface="Grandview" panose="020B0502040204020203" pitchFamily="34" charset="0"/>
              </a:rPr>
              <a:t>sopa</a:t>
            </a:r>
            <a:r>
              <a:rPr lang="en-US" sz="2300" dirty="0">
                <a:latin typeface="Grandview" panose="020B0502040204020203" pitchFamily="34" charset="0"/>
              </a:rPr>
              <a:t> de </a:t>
            </a:r>
            <a:r>
              <a:rPr lang="en-US" sz="2300" dirty="0" err="1">
                <a:latin typeface="Grandview" panose="020B0502040204020203" pitchFamily="34" charset="0"/>
              </a:rPr>
              <a:t>pedra</a:t>
            </a:r>
            <a:r>
              <a:rPr lang="en-US" sz="2300" dirty="0">
                <a:latin typeface="Grandview" panose="020B0502040204020203" pitchFamily="34" charset="0"/>
              </a:rPr>
              <a:t> (stone soup)”.</a:t>
            </a:r>
          </a:p>
          <a:p>
            <a:endParaRPr lang="en-US" sz="2300" dirty="0">
              <a:latin typeface="Grandview" panose="020B0502040204020203" pitchFamily="34" charset="0"/>
            </a:endParaRPr>
          </a:p>
        </p:txBody>
      </p:sp>
    </p:spTree>
    <p:extLst>
      <p:ext uri="{BB962C8B-B14F-4D97-AF65-F5344CB8AC3E}">
        <p14:creationId xmlns:p14="http://schemas.microsoft.com/office/powerpoint/2010/main" val="240069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997B6DAF-143F-BBB0-022F-B9E4CF949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9927" y="-68940"/>
            <a:ext cx="6112983" cy="6926940"/>
          </a:xfrm>
          <a:prstGeom prst="rect">
            <a:avLst/>
          </a:prstGeom>
        </p:spPr>
      </p:pic>
      <p:sp>
        <p:nvSpPr>
          <p:cNvPr id="6" name="Rectangle 5">
            <a:extLst>
              <a:ext uri="{FF2B5EF4-FFF2-40B4-BE49-F238E27FC236}">
                <a16:creationId xmlns:a16="http://schemas.microsoft.com/office/drawing/2014/main" id="{EA64627A-AF0C-253F-D8F2-35DCC064434B}"/>
              </a:ext>
            </a:extLst>
          </p:cNvPr>
          <p:cNvSpPr/>
          <p:nvPr/>
        </p:nvSpPr>
        <p:spPr>
          <a:xfrm>
            <a:off x="7619676" y="-68940"/>
            <a:ext cx="4863830" cy="7198468"/>
          </a:xfrm>
          <a:prstGeom prst="rect">
            <a:avLst/>
          </a:prstGeom>
          <a:solidFill>
            <a:srgbClr val="F1D9A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ED5998D-F212-859E-CE6C-EF0B515428CF}"/>
              </a:ext>
            </a:extLst>
          </p:cNvPr>
          <p:cNvSpPr/>
          <p:nvPr/>
        </p:nvSpPr>
        <p:spPr>
          <a:xfrm>
            <a:off x="-1554804" y="-204704"/>
            <a:ext cx="4863830" cy="7198468"/>
          </a:xfrm>
          <a:prstGeom prst="rect">
            <a:avLst/>
          </a:prstGeom>
          <a:solidFill>
            <a:srgbClr val="F1D9A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5F2B282-69F5-C98E-DF35-A9EFC71B7137}"/>
              </a:ext>
            </a:extLst>
          </p:cNvPr>
          <p:cNvSpPr txBox="1"/>
          <p:nvPr/>
        </p:nvSpPr>
        <p:spPr>
          <a:xfrm flipH="1">
            <a:off x="877111" y="589823"/>
            <a:ext cx="3547828" cy="4693593"/>
          </a:xfrm>
          <a:prstGeom prst="rect">
            <a:avLst/>
          </a:prstGeom>
          <a:noFill/>
        </p:spPr>
        <p:txBody>
          <a:bodyPr wrap="square" rtlCol="0">
            <a:spAutoFit/>
          </a:bodyPr>
          <a:lstStyle/>
          <a:p>
            <a:r>
              <a:rPr lang="en-US" sz="2300" dirty="0">
                <a:latin typeface="Grandview" panose="020B0502040204020203" pitchFamily="34" charset="0"/>
              </a:rPr>
              <a:t>“Stone Soup? How on earth could stone soup be appetizing?” wondered the man.</a:t>
            </a:r>
          </a:p>
          <a:p>
            <a:endParaRPr lang="en-US" sz="2300" dirty="0">
              <a:latin typeface="Grandview" panose="020B0502040204020203" pitchFamily="34" charset="0"/>
            </a:endParaRPr>
          </a:p>
          <a:p>
            <a:r>
              <a:rPr lang="en-US" sz="2300" dirty="0">
                <a:latin typeface="Grandview" panose="020B0502040204020203" pitchFamily="34" charset="0"/>
              </a:rPr>
              <a:t>With arched eyebrows and curious glances, the man and his family invited him into their home and filled up a large pot with water to set over flickering flames. </a:t>
            </a:r>
          </a:p>
        </p:txBody>
      </p:sp>
      <p:sp>
        <p:nvSpPr>
          <p:cNvPr id="10" name="TextBox 9">
            <a:extLst>
              <a:ext uri="{FF2B5EF4-FFF2-40B4-BE49-F238E27FC236}">
                <a16:creationId xmlns:a16="http://schemas.microsoft.com/office/drawing/2014/main" id="{5C7505D3-2A69-E256-5961-4A3536ECF7BB}"/>
              </a:ext>
            </a:extLst>
          </p:cNvPr>
          <p:cNvSpPr txBox="1"/>
          <p:nvPr/>
        </p:nvSpPr>
        <p:spPr>
          <a:xfrm>
            <a:off x="8277677" y="516819"/>
            <a:ext cx="3547828" cy="5755422"/>
          </a:xfrm>
          <a:prstGeom prst="rect">
            <a:avLst/>
          </a:prstGeom>
          <a:noFill/>
        </p:spPr>
        <p:txBody>
          <a:bodyPr wrap="square">
            <a:spAutoFit/>
          </a:bodyPr>
          <a:lstStyle/>
          <a:p>
            <a:r>
              <a:rPr lang="en-US" sz="2300" dirty="0">
                <a:latin typeface="Grandview" panose="020B0502040204020203" pitchFamily="34" charset="0"/>
              </a:rPr>
              <a:t>Slowly walking up to the iron-clad cauldron, the friar reached into his deep pocket and produced a smooth stone that he had found on the ground earlier. He made sure to clean it well, before dropping it into the boiling water. A little while later, he tasted the soup and said it needed a touch of seasoning. So the generous man’s wife brought him some salt to add.</a:t>
            </a:r>
            <a:endParaRPr lang="en-US" sz="2300" dirty="0"/>
          </a:p>
        </p:txBody>
      </p:sp>
    </p:spTree>
    <p:extLst>
      <p:ext uri="{BB962C8B-B14F-4D97-AF65-F5344CB8AC3E}">
        <p14:creationId xmlns:p14="http://schemas.microsoft.com/office/powerpoint/2010/main" val="3199494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with medium confidence">
            <a:extLst>
              <a:ext uri="{FF2B5EF4-FFF2-40B4-BE49-F238E27FC236}">
                <a16:creationId xmlns:a16="http://schemas.microsoft.com/office/drawing/2014/main" id="{A3FA0F0F-B348-35CE-FF85-278DE6104C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7157" y="-1"/>
            <a:ext cx="9245678" cy="9560937"/>
          </a:xfrm>
          <a:prstGeom prst="rect">
            <a:avLst/>
          </a:prstGeom>
        </p:spPr>
      </p:pic>
      <p:sp>
        <p:nvSpPr>
          <p:cNvPr id="6" name="Rectangle 5">
            <a:extLst>
              <a:ext uri="{FF2B5EF4-FFF2-40B4-BE49-F238E27FC236}">
                <a16:creationId xmlns:a16="http://schemas.microsoft.com/office/drawing/2014/main" id="{922BA264-0DA3-075F-6ACF-A378B36E332D}"/>
              </a:ext>
            </a:extLst>
          </p:cNvPr>
          <p:cNvSpPr/>
          <p:nvPr/>
        </p:nvSpPr>
        <p:spPr>
          <a:xfrm>
            <a:off x="0" y="0"/>
            <a:ext cx="2757055" cy="6858000"/>
          </a:xfrm>
          <a:prstGeom prst="rect">
            <a:avLst/>
          </a:prstGeom>
          <a:solidFill>
            <a:srgbClr val="1D1D3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2CA8C48-0CB2-B041-FD96-397BC4C5F48C}"/>
              </a:ext>
            </a:extLst>
          </p:cNvPr>
          <p:cNvSpPr/>
          <p:nvPr/>
        </p:nvSpPr>
        <p:spPr>
          <a:xfrm rot="3449075">
            <a:off x="2740755" y="1264186"/>
            <a:ext cx="2757055" cy="3061855"/>
          </a:xfrm>
          <a:prstGeom prst="rect">
            <a:avLst/>
          </a:prstGeom>
          <a:solidFill>
            <a:srgbClr val="1D1D3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ACA7ABC-17B9-CF61-86BD-2D705D58E0C5}"/>
              </a:ext>
            </a:extLst>
          </p:cNvPr>
          <p:cNvSpPr/>
          <p:nvPr/>
        </p:nvSpPr>
        <p:spPr>
          <a:xfrm>
            <a:off x="1671820" y="0"/>
            <a:ext cx="1583997" cy="6858000"/>
          </a:xfrm>
          <a:prstGeom prst="rect">
            <a:avLst/>
          </a:prstGeom>
          <a:solidFill>
            <a:srgbClr val="1D1D3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07D3865-17F4-2C07-3C44-0B1558AF70EB}"/>
              </a:ext>
            </a:extLst>
          </p:cNvPr>
          <p:cNvSpPr txBox="1"/>
          <p:nvPr/>
        </p:nvSpPr>
        <p:spPr>
          <a:xfrm flipH="1">
            <a:off x="322930" y="371589"/>
            <a:ext cx="7213944" cy="5401479"/>
          </a:xfrm>
          <a:prstGeom prst="rect">
            <a:avLst/>
          </a:prstGeom>
          <a:noFill/>
        </p:spPr>
        <p:txBody>
          <a:bodyPr wrap="square" rtlCol="0">
            <a:spAutoFit/>
          </a:bodyPr>
          <a:lstStyle/>
          <a:p>
            <a:r>
              <a:rPr lang="en-US" sz="2300" dirty="0">
                <a:solidFill>
                  <a:schemeClr val="bg1"/>
                </a:solidFill>
                <a:latin typeface="Grandview" panose="020B0502040204020203" pitchFamily="34" charset="0"/>
              </a:rPr>
              <a:t>“Why thank you,” the friar said. </a:t>
            </a:r>
          </a:p>
          <a:p>
            <a:r>
              <a:rPr lang="en-US" sz="2300" dirty="0">
                <a:solidFill>
                  <a:schemeClr val="bg1"/>
                </a:solidFill>
                <a:latin typeface="Grandview" panose="020B0502040204020203" pitchFamily="34" charset="0"/>
              </a:rPr>
              <a:t>However, perhaps a little bit of </a:t>
            </a:r>
          </a:p>
          <a:p>
            <a:r>
              <a:rPr lang="en-US" sz="2300" dirty="0">
                <a:solidFill>
                  <a:schemeClr val="accent1">
                    <a:lumMod val="60000"/>
                    <a:lumOff val="40000"/>
                  </a:schemeClr>
                </a:solidFill>
                <a:latin typeface="Grandview" panose="020B0502040204020203" pitchFamily="34" charset="0"/>
              </a:rPr>
              <a:t>chorizo</a:t>
            </a:r>
            <a:r>
              <a:rPr lang="en-US" sz="2300" dirty="0">
                <a:solidFill>
                  <a:schemeClr val="bg1"/>
                </a:solidFill>
                <a:latin typeface="Grandview" panose="020B0502040204020203" pitchFamily="34" charset="0"/>
              </a:rPr>
              <a:t> (sausage) would be better.</a:t>
            </a:r>
          </a:p>
          <a:p>
            <a:r>
              <a:rPr lang="en-US" sz="2300" dirty="0">
                <a:solidFill>
                  <a:schemeClr val="bg1"/>
                </a:solidFill>
                <a:latin typeface="Grandview" panose="020B0502040204020203" pitchFamily="34" charset="0"/>
              </a:rPr>
              <a:t>What do you think?”</a:t>
            </a:r>
          </a:p>
          <a:p>
            <a:endParaRPr lang="en-US" sz="2300" dirty="0">
              <a:solidFill>
                <a:schemeClr val="bg1"/>
              </a:solidFill>
              <a:latin typeface="Grandview" panose="020B0502040204020203" pitchFamily="34" charset="0"/>
            </a:endParaRPr>
          </a:p>
          <a:p>
            <a:r>
              <a:rPr lang="en-US" sz="2300" dirty="0">
                <a:solidFill>
                  <a:schemeClr val="bg1"/>
                </a:solidFill>
                <a:latin typeface="Grandview" panose="020B0502040204020203" pitchFamily="34" charset="0"/>
              </a:rPr>
              <a:t>Graciously, she obliged and dropped several </a:t>
            </a:r>
          </a:p>
          <a:p>
            <a:r>
              <a:rPr lang="en-US" sz="2300" dirty="0">
                <a:solidFill>
                  <a:schemeClr val="bg1"/>
                </a:solidFill>
                <a:latin typeface="Grandview" panose="020B0502040204020203" pitchFamily="34" charset="0"/>
              </a:rPr>
              <a:t>thick slices into the pot.</a:t>
            </a:r>
          </a:p>
          <a:p>
            <a:endParaRPr lang="en-US" sz="2300" dirty="0">
              <a:solidFill>
                <a:schemeClr val="bg1"/>
              </a:solidFill>
              <a:latin typeface="Grandview" panose="020B0502040204020203" pitchFamily="34" charset="0"/>
            </a:endParaRPr>
          </a:p>
          <a:p>
            <a:r>
              <a:rPr lang="en-US" sz="2300" dirty="0">
                <a:solidFill>
                  <a:schemeClr val="bg1"/>
                </a:solidFill>
                <a:latin typeface="Grandview" panose="020B0502040204020203" pitchFamily="34" charset="0"/>
              </a:rPr>
              <a:t>“Now, that certainly tastes better. (…) Would you happen to have any vegetables left over </a:t>
            </a:r>
          </a:p>
          <a:p>
            <a:r>
              <a:rPr lang="en-US" sz="2300" dirty="0">
                <a:solidFill>
                  <a:schemeClr val="bg1"/>
                </a:solidFill>
                <a:latin typeface="Grandview" panose="020B0502040204020203" pitchFamily="34" charset="0"/>
              </a:rPr>
              <a:t>from an earlier meal?”</a:t>
            </a:r>
          </a:p>
          <a:p>
            <a:endParaRPr lang="en-US" sz="2300" dirty="0">
              <a:solidFill>
                <a:schemeClr val="bg1"/>
              </a:solidFill>
              <a:latin typeface="Grandview" panose="020B0502040204020203" pitchFamily="34" charset="0"/>
            </a:endParaRPr>
          </a:p>
          <a:p>
            <a:r>
              <a:rPr lang="en-US" sz="2300" dirty="0">
                <a:solidFill>
                  <a:schemeClr val="bg1"/>
                </a:solidFill>
                <a:latin typeface="Grandview" panose="020B0502040204020203" pitchFamily="34" charset="0"/>
              </a:rPr>
              <a:t>With a broad smile, she agreed and</a:t>
            </a:r>
          </a:p>
          <a:p>
            <a:r>
              <a:rPr lang="en-US" sz="2300" dirty="0">
                <a:solidFill>
                  <a:schemeClr val="bg1"/>
                </a:solidFill>
                <a:latin typeface="Grandview" panose="020B0502040204020203" pitchFamily="34" charset="0"/>
              </a:rPr>
              <a:t>added a healthy portion of </a:t>
            </a:r>
          </a:p>
          <a:p>
            <a:r>
              <a:rPr lang="en-US" sz="2300" dirty="0">
                <a:solidFill>
                  <a:schemeClr val="bg1"/>
                </a:solidFill>
                <a:latin typeface="Grandview" panose="020B0502040204020203" pitchFamily="34" charset="0"/>
              </a:rPr>
              <a:t>leftovers into the bubbling water.</a:t>
            </a:r>
          </a:p>
        </p:txBody>
      </p:sp>
    </p:spTree>
    <p:extLst>
      <p:ext uri="{BB962C8B-B14F-4D97-AF65-F5344CB8AC3E}">
        <p14:creationId xmlns:p14="http://schemas.microsoft.com/office/powerpoint/2010/main" val="2686199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round a table&#10;&#10;Description automatically generated with medium confidence">
            <a:extLst>
              <a:ext uri="{FF2B5EF4-FFF2-40B4-BE49-F238E27FC236}">
                <a16:creationId xmlns:a16="http://schemas.microsoft.com/office/drawing/2014/main" id="{611004A8-BFED-41AC-5C70-EE78E5FDFC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1280" y="0"/>
            <a:ext cx="7400720" cy="6858000"/>
          </a:xfrm>
          <a:prstGeom prst="rect">
            <a:avLst/>
          </a:prstGeom>
        </p:spPr>
      </p:pic>
      <p:sp>
        <p:nvSpPr>
          <p:cNvPr id="6" name="Rectangle 5">
            <a:extLst>
              <a:ext uri="{FF2B5EF4-FFF2-40B4-BE49-F238E27FC236}">
                <a16:creationId xmlns:a16="http://schemas.microsoft.com/office/drawing/2014/main" id="{E58D7B12-0F0D-ADA9-8C6A-4AD18CCA4A5D}"/>
              </a:ext>
            </a:extLst>
          </p:cNvPr>
          <p:cNvSpPr/>
          <p:nvPr/>
        </p:nvSpPr>
        <p:spPr>
          <a:xfrm>
            <a:off x="6741180" y="-766620"/>
            <a:ext cx="3201598" cy="2590801"/>
          </a:xfrm>
          <a:prstGeom prst="rect">
            <a:avLst/>
          </a:prstGeom>
          <a:solidFill>
            <a:srgbClr val="F3C07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94780A0-DAD0-151E-9ECD-E86D575A4F19}"/>
              </a:ext>
            </a:extLst>
          </p:cNvPr>
          <p:cNvSpPr/>
          <p:nvPr/>
        </p:nvSpPr>
        <p:spPr>
          <a:xfrm>
            <a:off x="-360218" y="-249382"/>
            <a:ext cx="5151498" cy="7356764"/>
          </a:xfrm>
          <a:prstGeom prst="rect">
            <a:avLst/>
          </a:prstGeom>
          <a:solidFill>
            <a:srgbClr val="F3C07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2B273DC-8F00-0B51-D454-D2F69997D5FD}"/>
              </a:ext>
            </a:extLst>
          </p:cNvPr>
          <p:cNvSpPr txBox="1"/>
          <p:nvPr/>
        </p:nvSpPr>
        <p:spPr>
          <a:xfrm flipH="1">
            <a:off x="124435" y="-249382"/>
            <a:ext cx="9333689" cy="5109091"/>
          </a:xfrm>
          <a:prstGeom prst="rect">
            <a:avLst/>
          </a:prstGeom>
          <a:noFill/>
        </p:spPr>
        <p:txBody>
          <a:bodyPr wrap="square" rtlCol="0">
            <a:spAutoFit/>
          </a:bodyPr>
          <a:lstStyle/>
          <a:p>
            <a:endParaRPr lang="en-US" sz="2300" dirty="0">
              <a:latin typeface="Grandview" panose="020B0502040204020203" pitchFamily="34" charset="0"/>
            </a:endParaRPr>
          </a:p>
          <a:p>
            <a:r>
              <a:rPr lang="en-US" sz="2300" dirty="0">
                <a:latin typeface="Grandview" panose="020B0502040204020203" pitchFamily="34" charset="0"/>
              </a:rPr>
              <a:t>When the soup was done, the friar fished the stone out of the </a:t>
            </a:r>
          </a:p>
          <a:p>
            <a:r>
              <a:rPr lang="en-US" sz="2300" dirty="0">
                <a:latin typeface="Grandview" panose="020B0502040204020203" pitchFamily="34" charset="0"/>
              </a:rPr>
              <a:t>pot, washed and dried it off, and plopped it back in his pocket </a:t>
            </a:r>
          </a:p>
          <a:p>
            <a:r>
              <a:rPr lang="en-US" sz="2300" dirty="0">
                <a:latin typeface="Grandview" panose="020B0502040204020203" pitchFamily="34" charset="0"/>
              </a:rPr>
              <a:t>for the next time. He let the family try the soup, and they were amazed and grateful that they had let the friar into their home. </a:t>
            </a:r>
          </a:p>
          <a:p>
            <a:r>
              <a:rPr lang="tr-TR" sz="2400" dirty="0"/>
              <a:t>If they hadn’t trusted his abilities in making the stone soup, they would never have enjoyed the best meal of their lives. Yet, the friar believed that if he hadn’t shared his soup with others, it wouldn’t have tasted nearly as good</a:t>
            </a:r>
            <a:endParaRPr lang="en-US" sz="2300" dirty="0">
              <a:latin typeface="Grandview" panose="020B0502040204020203" pitchFamily="34" charset="0"/>
            </a:endParaRPr>
          </a:p>
          <a:p>
            <a:endParaRPr lang="en-US" sz="2300" dirty="0">
              <a:latin typeface="Grandview" panose="020B0502040204020203" pitchFamily="34" charset="0"/>
            </a:endParaRPr>
          </a:p>
          <a:p>
            <a:endParaRPr lang="en-US" sz="2300" dirty="0">
              <a:solidFill>
                <a:srgbClr val="7C5928"/>
              </a:solidFill>
              <a:latin typeface="Grandview" panose="020B0502040204020203" pitchFamily="34" charset="0"/>
            </a:endParaRPr>
          </a:p>
          <a:p>
            <a:r>
              <a:rPr lang="en-US" sz="2300" dirty="0">
                <a:solidFill>
                  <a:srgbClr val="7C5928"/>
                </a:solidFill>
                <a:latin typeface="Grandview" panose="020B0502040204020203" pitchFamily="34" charset="0"/>
              </a:rPr>
              <a:t>After all, the food you prepare </a:t>
            </a:r>
          </a:p>
          <a:p>
            <a:r>
              <a:rPr lang="en-US" sz="2300" dirty="0">
                <a:solidFill>
                  <a:srgbClr val="7C5928"/>
                </a:solidFill>
                <a:latin typeface="Grandview" panose="020B0502040204020203" pitchFamily="34" charset="0"/>
              </a:rPr>
              <a:t>tastes only as good as the love </a:t>
            </a:r>
          </a:p>
          <a:p>
            <a:r>
              <a:rPr lang="en-US" sz="2300" dirty="0">
                <a:solidFill>
                  <a:srgbClr val="7C5928"/>
                </a:solidFill>
                <a:latin typeface="Grandview" panose="020B0502040204020203" pitchFamily="34" charset="0"/>
              </a:rPr>
              <a:t>you put in it.</a:t>
            </a:r>
          </a:p>
        </p:txBody>
      </p:sp>
    </p:spTree>
    <p:extLst>
      <p:ext uri="{BB962C8B-B14F-4D97-AF65-F5344CB8AC3E}">
        <p14:creationId xmlns:p14="http://schemas.microsoft.com/office/powerpoint/2010/main" val="3962109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431</Words>
  <Application>Microsoft Office PowerPoint</Application>
  <PresentationFormat>Ecrã Panorâmico</PresentationFormat>
  <Paragraphs>34</Paragraphs>
  <Slides>5</Slides>
  <Notes>0</Notes>
  <HiddenSlides>0</HiddenSlides>
  <MMClips>0</MMClips>
  <ScaleCrop>false</ScaleCrop>
  <HeadingPairs>
    <vt:vector size="4" baseType="variant">
      <vt:variant>
        <vt:lpstr>Tema</vt:lpstr>
      </vt:variant>
      <vt:variant>
        <vt:i4>1</vt:i4>
      </vt:variant>
      <vt:variant>
        <vt:lpstr>Títulos dos diapositivos</vt:lpstr>
      </vt:variant>
      <vt:variant>
        <vt:i4>5</vt:i4>
      </vt:variant>
    </vt:vector>
  </HeadingPairs>
  <TitlesOfParts>
    <vt:vector size="6" baseType="lpstr">
      <vt:lpstr>Office Theme</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Açucena Martins Tavares Da Silva Alijaj</dc:creator>
  <cp:lastModifiedBy>Odete Purificaçao Teixeira da Silva</cp:lastModifiedBy>
  <cp:revision>9</cp:revision>
  <dcterms:created xsi:type="dcterms:W3CDTF">2023-04-25T18:36:33Z</dcterms:created>
  <dcterms:modified xsi:type="dcterms:W3CDTF">2023-05-24T20:23:12Z</dcterms:modified>
</cp:coreProperties>
</file>